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/>
    <p:restoredTop sz="94675"/>
  </p:normalViewPr>
  <p:slideViewPr>
    <p:cSldViewPr snapToGrid="0" snapToObjects="1">
      <p:cViewPr varScale="1">
        <p:scale>
          <a:sx n="67" d="100"/>
          <a:sy n="67" d="100"/>
        </p:scale>
        <p:origin x="1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C1C29B-3252-45C4-AE65-47BE699C44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8527AEF-D53B-46BE-B029-9FC4F5DBDF6B}">
      <dgm:prSet/>
      <dgm:spPr/>
      <dgm:t>
        <a:bodyPr/>
        <a:lstStyle/>
        <a:p>
          <a:r>
            <a:rPr lang="ru-RU"/>
            <a:t>Определение дня рождения на смене</a:t>
          </a:r>
          <a:endParaRPr lang="en-US"/>
        </a:p>
      </dgm:t>
    </dgm:pt>
    <dgm:pt modelId="{BD74DFE9-CB2D-431D-BA81-88B1090179E6}" type="parTrans" cxnId="{867F1055-6F15-4BCD-9CB3-708903F0E461}">
      <dgm:prSet/>
      <dgm:spPr/>
      <dgm:t>
        <a:bodyPr/>
        <a:lstStyle/>
        <a:p>
          <a:endParaRPr lang="en-US"/>
        </a:p>
      </dgm:t>
    </dgm:pt>
    <dgm:pt modelId="{77FF673B-EEBA-40C0-8FA0-02C60A54C305}" type="sibTrans" cxnId="{867F1055-6F15-4BCD-9CB3-708903F0E461}">
      <dgm:prSet/>
      <dgm:spPr/>
      <dgm:t>
        <a:bodyPr/>
        <a:lstStyle/>
        <a:p>
          <a:endParaRPr lang="en-US"/>
        </a:p>
      </dgm:t>
    </dgm:pt>
    <dgm:pt modelId="{B1FC4842-BA95-4227-817F-2FD746B97798}">
      <dgm:prSet/>
      <dgm:spPr/>
      <dgm:t>
        <a:bodyPr/>
        <a:lstStyle/>
        <a:p>
          <a:r>
            <a:rPr lang="ru-RU"/>
            <a:t>Определение номера комнаты по инициалам участника</a:t>
          </a:r>
          <a:endParaRPr lang="en-US"/>
        </a:p>
      </dgm:t>
    </dgm:pt>
    <dgm:pt modelId="{363653E2-D6EC-4DBA-AA42-BA99DDAB069D}" type="parTrans" cxnId="{BBEA91E3-C543-4050-9EB0-2A395AF8ABFD}">
      <dgm:prSet/>
      <dgm:spPr/>
      <dgm:t>
        <a:bodyPr/>
        <a:lstStyle/>
        <a:p>
          <a:endParaRPr lang="en-US"/>
        </a:p>
      </dgm:t>
    </dgm:pt>
    <dgm:pt modelId="{F44FCF0B-F28B-48CA-8BA8-25C12DD7CE2D}" type="sibTrans" cxnId="{BBEA91E3-C543-4050-9EB0-2A395AF8ABFD}">
      <dgm:prSet/>
      <dgm:spPr/>
      <dgm:t>
        <a:bodyPr/>
        <a:lstStyle/>
        <a:p>
          <a:endParaRPr lang="en-US"/>
        </a:p>
      </dgm:t>
    </dgm:pt>
    <dgm:pt modelId="{D7702FD6-8605-486D-98BD-8033BF90A97C}" type="pres">
      <dgm:prSet presAssocID="{35C1C29B-3252-45C4-AE65-47BE699C4461}" presName="root" presStyleCnt="0">
        <dgm:presLayoutVars>
          <dgm:dir/>
          <dgm:resizeHandles val="exact"/>
        </dgm:presLayoutVars>
      </dgm:prSet>
      <dgm:spPr/>
    </dgm:pt>
    <dgm:pt modelId="{46FB637D-02FB-4162-9EA6-CEE45DCE2A5B}" type="pres">
      <dgm:prSet presAssocID="{E8527AEF-D53B-46BE-B029-9FC4F5DBDF6B}" presName="compNode" presStyleCnt="0"/>
      <dgm:spPr/>
    </dgm:pt>
    <dgm:pt modelId="{3B99DA22-35E9-4957-BD51-BECECF042EF3}" type="pres">
      <dgm:prSet presAssocID="{E8527AEF-D53B-46BE-B029-9FC4F5DBDF6B}" presName="bgRect" presStyleLbl="bgShp" presStyleIdx="0" presStyleCnt="2"/>
      <dgm:spPr/>
    </dgm:pt>
    <dgm:pt modelId="{91AF6AAA-65A1-4F56-993F-DC3094AD389C}" type="pres">
      <dgm:prSet presAssocID="{E8527AEF-D53B-46BE-B029-9FC4F5DBDF6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Торт"/>
        </a:ext>
      </dgm:extLst>
    </dgm:pt>
    <dgm:pt modelId="{3C50654A-7312-4D78-AEAD-DEA0CCF5F62B}" type="pres">
      <dgm:prSet presAssocID="{E8527AEF-D53B-46BE-B029-9FC4F5DBDF6B}" presName="spaceRect" presStyleCnt="0"/>
      <dgm:spPr/>
    </dgm:pt>
    <dgm:pt modelId="{F5729FB3-1549-48A0-8F16-8C69611F7220}" type="pres">
      <dgm:prSet presAssocID="{E8527AEF-D53B-46BE-B029-9FC4F5DBDF6B}" presName="parTx" presStyleLbl="revTx" presStyleIdx="0" presStyleCnt="2">
        <dgm:presLayoutVars>
          <dgm:chMax val="0"/>
          <dgm:chPref val="0"/>
        </dgm:presLayoutVars>
      </dgm:prSet>
      <dgm:spPr/>
    </dgm:pt>
    <dgm:pt modelId="{BE09F28B-EA38-4CBD-8FDE-0E612E5AAB87}" type="pres">
      <dgm:prSet presAssocID="{77FF673B-EEBA-40C0-8FA0-02C60A54C305}" presName="sibTrans" presStyleCnt="0"/>
      <dgm:spPr/>
    </dgm:pt>
    <dgm:pt modelId="{6CF42447-4176-4276-B084-8FFAC7DF177A}" type="pres">
      <dgm:prSet presAssocID="{B1FC4842-BA95-4227-817F-2FD746B97798}" presName="compNode" presStyleCnt="0"/>
      <dgm:spPr/>
    </dgm:pt>
    <dgm:pt modelId="{6B0A0DAB-071E-4529-B780-0B462BEE1538}" type="pres">
      <dgm:prSet presAssocID="{B1FC4842-BA95-4227-817F-2FD746B97798}" presName="bgRect" presStyleLbl="bgShp" presStyleIdx="1" presStyleCnt="2"/>
      <dgm:spPr/>
    </dgm:pt>
    <dgm:pt modelId="{40BAA278-C1D0-4BA5-B1C7-D0C9B9195913}" type="pres">
      <dgm:prSet presAssocID="{B1FC4842-BA95-4227-817F-2FD746B9779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Метка"/>
        </a:ext>
      </dgm:extLst>
    </dgm:pt>
    <dgm:pt modelId="{2485FE57-9EE2-44AD-AE2D-2DF69BE03AB0}" type="pres">
      <dgm:prSet presAssocID="{B1FC4842-BA95-4227-817F-2FD746B97798}" presName="spaceRect" presStyleCnt="0"/>
      <dgm:spPr/>
    </dgm:pt>
    <dgm:pt modelId="{45642A0E-8F96-44CF-8377-EA9EAE78C21A}" type="pres">
      <dgm:prSet presAssocID="{B1FC4842-BA95-4227-817F-2FD746B9779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01A1660-F82F-49FE-AC87-295DDDB21B8A}" type="presOf" srcId="{B1FC4842-BA95-4227-817F-2FD746B97798}" destId="{45642A0E-8F96-44CF-8377-EA9EAE78C21A}" srcOrd="0" destOrd="0" presId="urn:microsoft.com/office/officeart/2018/2/layout/IconVerticalSolidList"/>
    <dgm:cxn modelId="{867F1055-6F15-4BCD-9CB3-708903F0E461}" srcId="{35C1C29B-3252-45C4-AE65-47BE699C4461}" destId="{E8527AEF-D53B-46BE-B029-9FC4F5DBDF6B}" srcOrd="0" destOrd="0" parTransId="{BD74DFE9-CB2D-431D-BA81-88B1090179E6}" sibTransId="{77FF673B-EEBA-40C0-8FA0-02C60A54C305}"/>
    <dgm:cxn modelId="{16165BBE-1AF0-4324-8B91-F493874F2EE4}" type="presOf" srcId="{E8527AEF-D53B-46BE-B029-9FC4F5DBDF6B}" destId="{F5729FB3-1549-48A0-8F16-8C69611F7220}" srcOrd="0" destOrd="0" presId="urn:microsoft.com/office/officeart/2018/2/layout/IconVerticalSolidList"/>
    <dgm:cxn modelId="{D9E83ED0-1349-4EAD-A627-C9143C18FDEC}" type="presOf" srcId="{35C1C29B-3252-45C4-AE65-47BE699C4461}" destId="{D7702FD6-8605-486D-98BD-8033BF90A97C}" srcOrd="0" destOrd="0" presId="urn:microsoft.com/office/officeart/2018/2/layout/IconVerticalSolidList"/>
    <dgm:cxn modelId="{BBEA91E3-C543-4050-9EB0-2A395AF8ABFD}" srcId="{35C1C29B-3252-45C4-AE65-47BE699C4461}" destId="{B1FC4842-BA95-4227-817F-2FD746B97798}" srcOrd="1" destOrd="0" parTransId="{363653E2-D6EC-4DBA-AA42-BA99DDAB069D}" sibTransId="{F44FCF0B-F28B-48CA-8BA8-25C12DD7CE2D}"/>
    <dgm:cxn modelId="{C05F300F-F1B8-4C29-9ADF-A7E20D2E96C3}" type="presParOf" srcId="{D7702FD6-8605-486D-98BD-8033BF90A97C}" destId="{46FB637D-02FB-4162-9EA6-CEE45DCE2A5B}" srcOrd="0" destOrd="0" presId="urn:microsoft.com/office/officeart/2018/2/layout/IconVerticalSolidList"/>
    <dgm:cxn modelId="{1AB70A29-EB52-4A32-93A4-16DE80225E31}" type="presParOf" srcId="{46FB637D-02FB-4162-9EA6-CEE45DCE2A5B}" destId="{3B99DA22-35E9-4957-BD51-BECECF042EF3}" srcOrd="0" destOrd="0" presId="urn:microsoft.com/office/officeart/2018/2/layout/IconVerticalSolidList"/>
    <dgm:cxn modelId="{895B3CB4-F61B-4326-9727-F6999BB9CC3F}" type="presParOf" srcId="{46FB637D-02FB-4162-9EA6-CEE45DCE2A5B}" destId="{91AF6AAA-65A1-4F56-993F-DC3094AD389C}" srcOrd="1" destOrd="0" presId="urn:microsoft.com/office/officeart/2018/2/layout/IconVerticalSolidList"/>
    <dgm:cxn modelId="{9FE6D769-CA29-4974-8145-2BC3A9C8E679}" type="presParOf" srcId="{46FB637D-02FB-4162-9EA6-CEE45DCE2A5B}" destId="{3C50654A-7312-4D78-AEAD-DEA0CCF5F62B}" srcOrd="2" destOrd="0" presId="urn:microsoft.com/office/officeart/2018/2/layout/IconVerticalSolidList"/>
    <dgm:cxn modelId="{9BA17CEE-C564-4887-9317-2A70A324E1DF}" type="presParOf" srcId="{46FB637D-02FB-4162-9EA6-CEE45DCE2A5B}" destId="{F5729FB3-1549-48A0-8F16-8C69611F7220}" srcOrd="3" destOrd="0" presId="urn:microsoft.com/office/officeart/2018/2/layout/IconVerticalSolidList"/>
    <dgm:cxn modelId="{7EEA23DF-A082-46E6-949C-F85563E66353}" type="presParOf" srcId="{D7702FD6-8605-486D-98BD-8033BF90A97C}" destId="{BE09F28B-EA38-4CBD-8FDE-0E612E5AAB87}" srcOrd="1" destOrd="0" presId="urn:microsoft.com/office/officeart/2018/2/layout/IconVerticalSolidList"/>
    <dgm:cxn modelId="{AD9C99EC-400B-4868-8BEA-A04AE39D953E}" type="presParOf" srcId="{D7702FD6-8605-486D-98BD-8033BF90A97C}" destId="{6CF42447-4176-4276-B084-8FFAC7DF177A}" srcOrd="2" destOrd="0" presId="urn:microsoft.com/office/officeart/2018/2/layout/IconVerticalSolidList"/>
    <dgm:cxn modelId="{103E2E08-0FAD-481D-91EA-978F26A0940E}" type="presParOf" srcId="{6CF42447-4176-4276-B084-8FFAC7DF177A}" destId="{6B0A0DAB-071E-4529-B780-0B462BEE1538}" srcOrd="0" destOrd="0" presId="urn:microsoft.com/office/officeart/2018/2/layout/IconVerticalSolidList"/>
    <dgm:cxn modelId="{6A687980-810E-4CC0-8B2E-54B844EFEAB4}" type="presParOf" srcId="{6CF42447-4176-4276-B084-8FFAC7DF177A}" destId="{40BAA278-C1D0-4BA5-B1C7-D0C9B9195913}" srcOrd="1" destOrd="0" presId="urn:microsoft.com/office/officeart/2018/2/layout/IconVerticalSolidList"/>
    <dgm:cxn modelId="{E00C932B-DAE7-47B5-9E8C-87681A66ABE2}" type="presParOf" srcId="{6CF42447-4176-4276-B084-8FFAC7DF177A}" destId="{2485FE57-9EE2-44AD-AE2D-2DF69BE03AB0}" srcOrd="2" destOrd="0" presId="urn:microsoft.com/office/officeart/2018/2/layout/IconVerticalSolidList"/>
    <dgm:cxn modelId="{F2167B80-43B5-4490-A983-55D89090E92A}" type="presParOf" srcId="{6CF42447-4176-4276-B084-8FFAC7DF177A}" destId="{45642A0E-8F96-44CF-8377-EA9EAE78C2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C1C29B-3252-45C4-AE65-47BE699C44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8527AEF-D53B-46BE-B029-9FC4F5DBDF6B}">
      <dgm:prSet/>
      <dgm:spPr/>
      <dgm:t>
        <a:bodyPr/>
        <a:lstStyle/>
        <a:p>
          <a:r>
            <a:rPr lang="ru-RU"/>
            <a:t>Поиск базы участников и номерной сетки</a:t>
          </a:r>
          <a:br>
            <a:rPr lang="ru-RU"/>
          </a:br>
          <a:r>
            <a:rPr lang="ru-RU"/>
            <a:t>Сортировка по дате рождения и создание единой ячейки с ФИО</a:t>
          </a:r>
        </a:p>
        <a:p>
          <a:r>
            <a:rPr lang="ru-RU"/>
            <a:t>Презентация</a:t>
          </a:r>
          <a:endParaRPr lang="en-US"/>
        </a:p>
      </dgm:t>
    </dgm:pt>
    <dgm:pt modelId="{BD74DFE9-CB2D-431D-BA81-88B1090179E6}" type="parTrans" cxnId="{867F1055-6F15-4BCD-9CB3-708903F0E461}">
      <dgm:prSet/>
      <dgm:spPr/>
      <dgm:t>
        <a:bodyPr/>
        <a:lstStyle/>
        <a:p>
          <a:endParaRPr lang="en-US"/>
        </a:p>
      </dgm:t>
    </dgm:pt>
    <dgm:pt modelId="{77FF673B-EEBA-40C0-8FA0-02C60A54C305}" type="sibTrans" cxnId="{867F1055-6F15-4BCD-9CB3-708903F0E461}">
      <dgm:prSet/>
      <dgm:spPr/>
      <dgm:t>
        <a:bodyPr/>
        <a:lstStyle/>
        <a:p>
          <a:endParaRPr lang="en-US"/>
        </a:p>
      </dgm:t>
    </dgm:pt>
    <dgm:pt modelId="{B1FC4842-BA95-4227-817F-2FD746B97798}">
      <dgm:prSet/>
      <dgm:spPr/>
      <dgm:t>
        <a:bodyPr/>
        <a:lstStyle/>
        <a:p>
          <a:r>
            <a:rPr lang="ru-RU"/>
            <a:t>Расселение участников по номерам (ранжирование по полу и размещение по пустым номерам)</a:t>
          </a:r>
        </a:p>
        <a:p>
          <a:r>
            <a:rPr lang="ru-RU"/>
            <a:t>Презентация</a:t>
          </a:r>
          <a:endParaRPr lang="en-US"/>
        </a:p>
      </dgm:t>
    </dgm:pt>
    <dgm:pt modelId="{363653E2-D6EC-4DBA-AA42-BA99DDAB069D}" type="parTrans" cxnId="{BBEA91E3-C543-4050-9EB0-2A395AF8ABFD}">
      <dgm:prSet/>
      <dgm:spPr/>
      <dgm:t>
        <a:bodyPr/>
        <a:lstStyle/>
        <a:p>
          <a:endParaRPr lang="en-US"/>
        </a:p>
      </dgm:t>
    </dgm:pt>
    <dgm:pt modelId="{F44FCF0B-F28B-48CA-8BA8-25C12DD7CE2D}" type="sibTrans" cxnId="{BBEA91E3-C543-4050-9EB0-2A395AF8ABFD}">
      <dgm:prSet/>
      <dgm:spPr/>
      <dgm:t>
        <a:bodyPr/>
        <a:lstStyle/>
        <a:p>
          <a:endParaRPr lang="en-US"/>
        </a:p>
      </dgm:t>
    </dgm:pt>
    <dgm:pt modelId="{D7702FD6-8605-486D-98BD-8033BF90A97C}" type="pres">
      <dgm:prSet presAssocID="{35C1C29B-3252-45C4-AE65-47BE699C4461}" presName="root" presStyleCnt="0">
        <dgm:presLayoutVars>
          <dgm:dir/>
          <dgm:resizeHandles val="exact"/>
        </dgm:presLayoutVars>
      </dgm:prSet>
      <dgm:spPr/>
    </dgm:pt>
    <dgm:pt modelId="{46FB637D-02FB-4162-9EA6-CEE45DCE2A5B}" type="pres">
      <dgm:prSet presAssocID="{E8527AEF-D53B-46BE-B029-9FC4F5DBDF6B}" presName="compNode" presStyleCnt="0"/>
      <dgm:spPr/>
    </dgm:pt>
    <dgm:pt modelId="{3B99DA22-35E9-4957-BD51-BECECF042EF3}" type="pres">
      <dgm:prSet presAssocID="{E8527AEF-D53B-46BE-B029-9FC4F5DBDF6B}" presName="bgRect" presStyleLbl="bgShp" presStyleIdx="0" presStyleCnt="2"/>
      <dgm:spPr/>
    </dgm:pt>
    <dgm:pt modelId="{91AF6AAA-65A1-4F56-993F-DC3094AD389C}" type="pres">
      <dgm:prSet presAssocID="{E8527AEF-D53B-46BE-B029-9FC4F5DBDF6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Галочка"/>
        </a:ext>
      </dgm:extLst>
    </dgm:pt>
    <dgm:pt modelId="{3C50654A-7312-4D78-AEAD-DEA0CCF5F62B}" type="pres">
      <dgm:prSet presAssocID="{E8527AEF-D53B-46BE-B029-9FC4F5DBDF6B}" presName="spaceRect" presStyleCnt="0"/>
      <dgm:spPr/>
    </dgm:pt>
    <dgm:pt modelId="{F5729FB3-1549-48A0-8F16-8C69611F7220}" type="pres">
      <dgm:prSet presAssocID="{E8527AEF-D53B-46BE-B029-9FC4F5DBDF6B}" presName="parTx" presStyleLbl="revTx" presStyleIdx="0" presStyleCnt="2">
        <dgm:presLayoutVars>
          <dgm:chMax val="0"/>
          <dgm:chPref val="0"/>
        </dgm:presLayoutVars>
      </dgm:prSet>
      <dgm:spPr/>
    </dgm:pt>
    <dgm:pt modelId="{BE09F28B-EA38-4CBD-8FDE-0E612E5AAB87}" type="pres">
      <dgm:prSet presAssocID="{77FF673B-EEBA-40C0-8FA0-02C60A54C305}" presName="sibTrans" presStyleCnt="0"/>
      <dgm:spPr/>
    </dgm:pt>
    <dgm:pt modelId="{6CF42447-4176-4276-B084-8FFAC7DF177A}" type="pres">
      <dgm:prSet presAssocID="{B1FC4842-BA95-4227-817F-2FD746B97798}" presName="compNode" presStyleCnt="0"/>
      <dgm:spPr/>
    </dgm:pt>
    <dgm:pt modelId="{6B0A0DAB-071E-4529-B780-0B462BEE1538}" type="pres">
      <dgm:prSet presAssocID="{B1FC4842-BA95-4227-817F-2FD746B97798}" presName="bgRect" presStyleLbl="bgShp" presStyleIdx="1" presStyleCnt="2"/>
      <dgm:spPr/>
    </dgm:pt>
    <dgm:pt modelId="{40BAA278-C1D0-4BA5-B1C7-D0C9B9195913}" type="pres">
      <dgm:prSet presAssocID="{B1FC4842-BA95-4227-817F-2FD746B9779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485FE57-9EE2-44AD-AE2D-2DF69BE03AB0}" type="pres">
      <dgm:prSet presAssocID="{B1FC4842-BA95-4227-817F-2FD746B97798}" presName="spaceRect" presStyleCnt="0"/>
      <dgm:spPr/>
    </dgm:pt>
    <dgm:pt modelId="{45642A0E-8F96-44CF-8377-EA9EAE78C21A}" type="pres">
      <dgm:prSet presAssocID="{B1FC4842-BA95-4227-817F-2FD746B9779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01A1660-F82F-49FE-AC87-295DDDB21B8A}" type="presOf" srcId="{B1FC4842-BA95-4227-817F-2FD746B97798}" destId="{45642A0E-8F96-44CF-8377-EA9EAE78C21A}" srcOrd="0" destOrd="0" presId="urn:microsoft.com/office/officeart/2018/2/layout/IconVerticalSolidList"/>
    <dgm:cxn modelId="{867F1055-6F15-4BCD-9CB3-708903F0E461}" srcId="{35C1C29B-3252-45C4-AE65-47BE699C4461}" destId="{E8527AEF-D53B-46BE-B029-9FC4F5DBDF6B}" srcOrd="0" destOrd="0" parTransId="{BD74DFE9-CB2D-431D-BA81-88B1090179E6}" sibTransId="{77FF673B-EEBA-40C0-8FA0-02C60A54C305}"/>
    <dgm:cxn modelId="{16165BBE-1AF0-4324-8B91-F493874F2EE4}" type="presOf" srcId="{E8527AEF-D53B-46BE-B029-9FC4F5DBDF6B}" destId="{F5729FB3-1549-48A0-8F16-8C69611F7220}" srcOrd="0" destOrd="0" presId="urn:microsoft.com/office/officeart/2018/2/layout/IconVerticalSolidList"/>
    <dgm:cxn modelId="{D9E83ED0-1349-4EAD-A627-C9143C18FDEC}" type="presOf" srcId="{35C1C29B-3252-45C4-AE65-47BE699C4461}" destId="{D7702FD6-8605-486D-98BD-8033BF90A97C}" srcOrd="0" destOrd="0" presId="urn:microsoft.com/office/officeart/2018/2/layout/IconVerticalSolidList"/>
    <dgm:cxn modelId="{BBEA91E3-C543-4050-9EB0-2A395AF8ABFD}" srcId="{35C1C29B-3252-45C4-AE65-47BE699C4461}" destId="{B1FC4842-BA95-4227-817F-2FD746B97798}" srcOrd="1" destOrd="0" parTransId="{363653E2-D6EC-4DBA-AA42-BA99DDAB069D}" sibTransId="{F44FCF0B-F28B-48CA-8BA8-25C12DD7CE2D}"/>
    <dgm:cxn modelId="{C05F300F-F1B8-4C29-9ADF-A7E20D2E96C3}" type="presParOf" srcId="{D7702FD6-8605-486D-98BD-8033BF90A97C}" destId="{46FB637D-02FB-4162-9EA6-CEE45DCE2A5B}" srcOrd="0" destOrd="0" presId="urn:microsoft.com/office/officeart/2018/2/layout/IconVerticalSolidList"/>
    <dgm:cxn modelId="{1AB70A29-EB52-4A32-93A4-16DE80225E31}" type="presParOf" srcId="{46FB637D-02FB-4162-9EA6-CEE45DCE2A5B}" destId="{3B99DA22-35E9-4957-BD51-BECECF042EF3}" srcOrd="0" destOrd="0" presId="urn:microsoft.com/office/officeart/2018/2/layout/IconVerticalSolidList"/>
    <dgm:cxn modelId="{895B3CB4-F61B-4326-9727-F6999BB9CC3F}" type="presParOf" srcId="{46FB637D-02FB-4162-9EA6-CEE45DCE2A5B}" destId="{91AF6AAA-65A1-4F56-993F-DC3094AD389C}" srcOrd="1" destOrd="0" presId="urn:microsoft.com/office/officeart/2018/2/layout/IconVerticalSolidList"/>
    <dgm:cxn modelId="{9FE6D769-CA29-4974-8145-2BC3A9C8E679}" type="presParOf" srcId="{46FB637D-02FB-4162-9EA6-CEE45DCE2A5B}" destId="{3C50654A-7312-4D78-AEAD-DEA0CCF5F62B}" srcOrd="2" destOrd="0" presId="urn:microsoft.com/office/officeart/2018/2/layout/IconVerticalSolidList"/>
    <dgm:cxn modelId="{9BA17CEE-C564-4887-9317-2A70A324E1DF}" type="presParOf" srcId="{46FB637D-02FB-4162-9EA6-CEE45DCE2A5B}" destId="{F5729FB3-1549-48A0-8F16-8C69611F7220}" srcOrd="3" destOrd="0" presId="urn:microsoft.com/office/officeart/2018/2/layout/IconVerticalSolidList"/>
    <dgm:cxn modelId="{7EEA23DF-A082-46E6-949C-F85563E66353}" type="presParOf" srcId="{D7702FD6-8605-486D-98BD-8033BF90A97C}" destId="{BE09F28B-EA38-4CBD-8FDE-0E612E5AAB87}" srcOrd="1" destOrd="0" presId="urn:microsoft.com/office/officeart/2018/2/layout/IconVerticalSolidList"/>
    <dgm:cxn modelId="{AD9C99EC-400B-4868-8BEA-A04AE39D953E}" type="presParOf" srcId="{D7702FD6-8605-486D-98BD-8033BF90A97C}" destId="{6CF42447-4176-4276-B084-8FFAC7DF177A}" srcOrd="2" destOrd="0" presId="urn:microsoft.com/office/officeart/2018/2/layout/IconVerticalSolidList"/>
    <dgm:cxn modelId="{103E2E08-0FAD-481D-91EA-978F26A0940E}" type="presParOf" srcId="{6CF42447-4176-4276-B084-8FFAC7DF177A}" destId="{6B0A0DAB-071E-4529-B780-0B462BEE1538}" srcOrd="0" destOrd="0" presId="urn:microsoft.com/office/officeart/2018/2/layout/IconVerticalSolidList"/>
    <dgm:cxn modelId="{6A687980-810E-4CC0-8B2E-54B844EFEAB4}" type="presParOf" srcId="{6CF42447-4176-4276-B084-8FFAC7DF177A}" destId="{40BAA278-C1D0-4BA5-B1C7-D0C9B9195913}" srcOrd="1" destOrd="0" presId="urn:microsoft.com/office/officeart/2018/2/layout/IconVerticalSolidList"/>
    <dgm:cxn modelId="{E00C932B-DAE7-47B5-9E8C-87681A66ABE2}" type="presParOf" srcId="{6CF42447-4176-4276-B084-8FFAC7DF177A}" destId="{2485FE57-9EE2-44AD-AE2D-2DF69BE03AB0}" srcOrd="2" destOrd="0" presId="urn:microsoft.com/office/officeart/2018/2/layout/IconVerticalSolidList"/>
    <dgm:cxn modelId="{F2167B80-43B5-4490-A983-55D89090E92A}" type="presParOf" srcId="{6CF42447-4176-4276-B084-8FFAC7DF177A}" destId="{45642A0E-8F96-44CF-8377-EA9EAE78C2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99DA22-35E9-4957-BD51-BECECF042EF3}">
      <dsp:nvSpPr>
        <dsp:cNvPr id="0" name=""/>
        <dsp:cNvSpPr/>
      </dsp:nvSpPr>
      <dsp:spPr>
        <a:xfrm>
          <a:off x="0" y="906398"/>
          <a:ext cx="6506304" cy="16733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AF6AAA-65A1-4F56-993F-DC3094AD389C}">
      <dsp:nvSpPr>
        <dsp:cNvPr id="0" name=""/>
        <dsp:cNvSpPr/>
      </dsp:nvSpPr>
      <dsp:spPr>
        <a:xfrm>
          <a:off x="506188" y="1282903"/>
          <a:ext cx="920343" cy="9203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729FB3-1549-48A0-8F16-8C69611F7220}">
      <dsp:nvSpPr>
        <dsp:cNvPr id="0" name=""/>
        <dsp:cNvSpPr/>
      </dsp:nvSpPr>
      <dsp:spPr>
        <a:xfrm>
          <a:off x="1932721" y="906398"/>
          <a:ext cx="4573582" cy="167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096" tIns="177096" rIns="177096" bIns="17709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Определение дня рождения на смене</a:t>
          </a:r>
          <a:endParaRPr lang="en-US" sz="2500" kern="1200"/>
        </a:p>
      </dsp:txBody>
      <dsp:txXfrm>
        <a:off x="1932721" y="906398"/>
        <a:ext cx="4573582" cy="1673352"/>
      </dsp:txXfrm>
    </dsp:sp>
    <dsp:sp modelId="{6B0A0DAB-071E-4529-B780-0B462BEE1538}">
      <dsp:nvSpPr>
        <dsp:cNvPr id="0" name=""/>
        <dsp:cNvSpPr/>
      </dsp:nvSpPr>
      <dsp:spPr>
        <a:xfrm>
          <a:off x="0" y="2998089"/>
          <a:ext cx="6506304" cy="16733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AA278-C1D0-4BA5-B1C7-D0C9B9195913}">
      <dsp:nvSpPr>
        <dsp:cNvPr id="0" name=""/>
        <dsp:cNvSpPr/>
      </dsp:nvSpPr>
      <dsp:spPr>
        <a:xfrm>
          <a:off x="506188" y="3374593"/>
          <a:ext cx="920343" cy="9203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42A0E-8F96-44CF-8377-EA9EAE78C21A}">
      <dsp:nvSpPr>
        <dsp:cNvPr id="0" name=""/>
        <dsp:cNvSpPr/>
      </dsp:nvSpPr>
      <dsp:spPr>
        <a:xfrm>
          <a:off x="1932721" y="2998089"/>
          <a:ext cx="4573582" cy="167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096" tIns="177096" rIns="177096" bIns="17709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Определение номера комнаты по инициалам участника</a:t>
          </a:r>
          <a:endParaRPr lang="en-US" sz="2500" kern="1200"/>
        </a:p>
      </dsp:txBody>
      <dsp:txXfrm>
        <a:off x="1932721" y="2998089"/>
        <a:ext cx="4573582" cy="16733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99DA22-35E9-4957-BD51-BECECF042EF3}">
      <dsp:nvSpPr>
        <dsp:cNvPr id="0" name=""/>
        <dsp:cNvSpPr/>
      </dsp:nvSpPr>
      <dsp:spPr>
        <a:xfrm>
          <a:off x="0" y="906398"/>
          <a:ext cx="6506304" cy="16733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AF6AAA-65A1-4F56-993F-DC3094AD389C}">
      <dsp:nvSpPr>
        <dsp:cNvPr id="0" name=""/>
        <dsp:cNvSpPr/>
      </dsp:nvSpPr>
      <dsp:spPr>
        <a:xfrm>
          <a:off x="506188" y="1282903"/>
          <a:ext cx="920343" cy="9203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729FB3-1549-48A0-8F16-8C69611F7220}">
      <dsp:nvSpPr>
        <dsp:cNvPr id="0" name=""/>
        <dsp:cNvSpPr/>
      </dsp:nvSpPr>
      <dsp:spPr>
        <a:xfrm>
          <a:off x="1932721" y="906398"/>
          <a:ext cx="4573582" cy="167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096" tIns="177096" rIns="177096" bIns="17709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Поиск базы участников и номерной сетки</a:t>
          </a:r>
          <a:br>
            <a:rPr lang="ru-RU" sz="1800" kern="1200"/>
          </a:br>
          <a:r>
            <a:rPr lang="ru-RU" sz="1800" kern="1200"/>
            <a:t>Сортировка по дате рождения и создание единой ячейки с ФИО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Презентация</a:t>
          </a:r>
          <a:endParaRPr lang="en-US" sz="1800" kern="1200"/>
        </a:p>
      </dsp:txBody>
      <dsp:txXfrm>
        <a:off x="1932721" y="906398"/>
        <a:ext cx="4573582" cy="1673352"/>
      </dsp:txXfrm>
    </dsp:sp>
    <dsp:sp modelId="{6B0A0DAB-071E-4529-B780-0B462BEE1538}">
      <dsp:nvSpPr>
        <dsp:cNvPr id="0" name=""/>
        <dsp:cNvSpPr/>
      </dsp:nvSpPr>
      <dsp:spPr>
        <a:xfrm>
          <a:off x="0" y="2998089"/>
          <a:ext cx="6506304" cy="16733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AA278-C1D0-4BA5-B1C7-D0C9B9195913}">
      <dsp:nvSpPr>
        <dsp:cNvPr id="0" name=""/>
        <dsp:cNvSpPr/>
      </dsp:nvSpPr>
      <dsp:spPr>
        <a:xfrm>
          <a:off x="506188" y="3374593"/>
          <a:ext cx="920343" cy="9203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42A0E-8F96-44CF-8377-EA9EAE78C21A}">
      <dsp:nvSpPr>
        <dsp:cNvPr id="0" name=""/>
        <dsp:cNvSpPr/>
      </dsp:nvSpPr>
      <dsp:spPr>
        <a:xfrm>
          <a:off x="1932721" y="2998089"/>
          <a:ext cx="4573582" cy="167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096" tIns="177096" rIns="177096" bIns="17709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Расселение участников по номерам (ранжирование по полу и размещение по пустым номерам)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Презентация</a:t>
          </a:r>
          <a:endParaRPr lang="en-US" sz="1800" kern="1200"/>
        </a:p>
      </dsp:txBody>
      <dsp:txXfrm>
        <a:off x="1932721" y="2998089"/>
        <a:ext cx="4573582" cy="1673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24T12:16:17.18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076.55371"/>
      <inkml:brushProperty name="anchorY" value="-1128.63403"/>
      <inkml:brushProperty name="scaleFactor" value="0.5"/>
    </inkml:brush>
  </inkml:definitions>
  <inkml:trace contextRef="#ctx0" brushRef="#br0">2596 184,'0'0,"0"0,11 0,1 0,1 0,4 0,-3 0,0 0,2 0,-1 0,2 0,-1 0,-2 0,-3 0,-1-3,-2-1,-2 1,-2 0,-2 1,-1 1,-1-4,-1-2,-3-4,-3-4,-8-1,-7-1,-9-1,-11-1,-8 0,-7 4,-10 4,-8 3,-10 4,-5 2,-7 5,-4 5,-3 4,1 3,2 2,0 5,-1 4,-5 4,-5 3,-5-2,4-2,0 0,2 1,-1 6,0 0,1 6,8 0,8 4,12-2,14 3,11 1,14-2,11 2,7 2,9 0,11 2,8 2,1-41,0-1,1 0,3 8,-1-5,1 0,9 13,-4-10,1 0,8 7,41 40,12 3,16-2,12-2,15 1,11-3,8-2,-2-5,0-6,0-9,6-3,2-7,2-4,-3-4,4-6,7-5,7-5,1-3,-9-6,-14-5,-15-4,-9-3,-10-6,-7-4,-4-9,-6-2,-5-7,-7-4,-8-3,-8-2,-8-2,-10-1,-12 0,-24 44,-1 0,0 0,-1 0,1-3,-2 0,0 1,0 0,-2-9,-1 6,0 1,-1 0,-3-9,-2 0,0 0,-4-4,-1 2,-17-26,11 25,-20-24,-29-27,-8 2,42 50,-30-19,22 22,2 2,-12-2,-68-28,21 14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24T12:16:34.96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399.04785"/>
      <inkml:brushProperty name="anchorY" value="-8909.10254"/>
      <inkml:brushProperty name="scaleFactor" value="0.5"/>
    </inkml:brush>
  </inkml:definitions>
  <inkml:trace contextRef="#ctx0" brushRef="#br0">0 1,'0'0,"0"0,0 11,0 5,0 7,0 10,0 9,0 10,0 14,0 10,4 10,0 1,3 9,1 9,-2 21,-1 20,-2 14,-1 14,-1 20,3 19,-1 4,5 7,-1 11,2 7,4-7,-2-1,-2 6,-3 6,-2-8,-2-2,-1 5,-1-1,0-18,0-9,-1-9,1-4,-1-8,1-13,0-13,0-13,0-8,0-11,0-15,0-13,-4-16,0-17,0-17,0-18,2-15,0-12,2-7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24T12:16:36.04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340.16528"/>
      <inkml:brushProperty name="anchorY" value="-16617.89844"/>
      <inkml:brushProperty name="scaleFactor" value="0.5"/>
    </inkml:brush>
  </inkml:definitions>
  <inkml:trace contextRef="#ctx0" brushRef="#br0">0 1237,'0'0,"0"0,0-12,0-4,0-6,0-8,4-7,4-8,4-9,3-13,2-9,2-10,1-5,-1 0,1 1,0 8,-1 6,1 8,-1 8,0 7,-3 7,-1 9,-4 5,-3 6,-3 8,-3 6,0 6,-2 3,-1 3,0 0,1 2,-1-1,1 0,0 0,4 3,3 8,9 15,3 19,6 22,1 13,0 12,2 4,-1 0,-1-8,2-4,-2-8,-2-4,-1-4,-1-5,-2-6,0-7,-1-5,-4-4,-4-6,0-2,-3-8,-2-8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24T12:16:43.75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3910.28589"/>
      <inkml:brushProperty name="anchorY" value="-17527.14844"/>
      <inkml:brushProperty name="scaleFactor" value="0.5"/>
    </inkml:brush>
  </inkml:definitions>
  <inkml:trace contextRef="#ctx0" brushRef="#br0">4022 56,'0'0,"0"0,-15 0,-5 0,-10 0,-10 0,-12 0,-9 0,-11 0,-9-3,-10-5,-14-4,-10 1,-9 1,-2 3,1 2,-7 6,-12 10,-17 8,-6 8,-1 6,-3 4,-8 6,0 1,2 0,10-1,6-1,4 3,8 2,5 4,8 3,11 5,14 2,16 1,17-4,20-6,15-4,11 0,27-38,1 0,0 0,-2 9,-5 32,11-40,0 0,0 0,1 1,1 0,1 1,0 1,1-1,4 9,1 0,1-1,4 5,1-3,1-1,4 5,4 1,22 19,42 30,-39-41,6 2,67 32,-57-39,8 0,83 24,14-6,10-10,15-2,13-7,5-4,8-3,3-2,8-5,-2-5,-7-5,-9-2,-7-3,-12-5,-7-5,-15-3,-6-8,-2-6,-4-5,-3-8,-10-6,-10-6,-16-3,-74 29,8-7,-19 9,13-13,20-19,-14 0,-13 4,-6 0,-8-1,-5-1,-6-9,-15 41,-1 0,0-9,-2 7,-2 0,-1-11,-2 8,-1 0,-3-9,-2 6,0 0,-5-6,0 7,-1 0,-10-11,2 6,-2 1,-4 0,-5-3,-34-25,22 24,-26-14,-58-28,-6 7,-5 7,-8 7,0 11,-5 12,30 12,30 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24T12:16:53.01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1292.86157"/>
      <inkml:brushProperty name="anchorY" value="-23831.80469"/>
      <inkml:brushProperty name="scaleFactor" value="0.5"/>
    </inkml:brush>
  </inkml:definitions>
  <inkml:trace contextRef="#ctx0" brushRef="#br0">1 6383,'0'0,"0"0,11-12,1 1,6-12,7-9,9-18,9-20,6-12,4-13,8-14,12-17,9-17,8-21,0-9,-1-6,-3-14,-6-11,-8-3,-5 4,-1-1,5-8,5 1,7 7,9 4,4 0,3-2,-7 3,-9 11,-4 7,-3 6,-2-5,-1 1,-3 9,1 12,1 9,-4 8,-2 5,-2 10,-3 6,-6 7,-5 10,-8 13,-8 15,-6 14,-5 9,-3 9,-2 7,0 8,0 0,-4 3,0 2,-3 2,-3 1,0 0,-1 5,-2 4,-2 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24T12:16:54.00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497.08838"/>
      <inkml:brushProperty name="anchorY" value="-18296.38281"/>
      <inkml:brushProperty name="scaleFactor" value="0.5"/>
    </inkml:brush>
  </inkml:definitions>
  <inkml:trace contextRef="#ctx0" brushRef="#br0">1 1431,'0'0,"0"0,12-11,3-1,8-7,10-6,8-9,11-9,10-10,10-8,9-8,3-5,-3 2,-5 1,-5 1,-6-6,-3-5,-4-1,0 0,-2 0,-4 5,-3 6,-4 8,-3 8,-6 11,-5 9,-5 7,-7 9,-6 7,-6 5,-3 5,0 5,3 10,0 12,-1 11,-1 13,-6 11,-5 12,-9 14,-7 10,-7 13,-5 15,-3 7,-2-3,3-5,4-12,3-10,5-6,2-7,6-5,4-3,6-3,-2-5,3-4,2-8,1-10,0-11,2-8,0-10,0-8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24T12:17:00.14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4318.79883"/>
      <inkml:brushProperty name="anchorY" value="-19756.51953"/>
      <inkml:brushProperty name="scaleFactor" value="0.5"/>
    </inkml:brush>
  </inkml:definitions>
  <inkml:trace contextRef="#ctx0" brushRef="#br0">3208 1,'0'0,"0"0,-15 0,-8 0,-15 0,-21 0,-23 0,-31 0,-23 0,-15 0,-8 3,-7 5,-4 4,-2 3,6 2,8 2,4 4,3 9,1 4,3 6,4 6,8 9,9 2,14 2,12 1,15-1,10-4,13-6,9-4,12-3,8 0,11 2,19-36,1-1,0 1,0-1,1 7,1-6,0 0,1 0,0 0,1 6,2-4,0 0,0-1,1 0,3 6,2-1,0 0,1 0,4 3,8 8,1-2,1-1,16 12,13 7,-7-13,30 16,-7-9,8-1,-3-7,18 3,88 16,13-10,12-8,10-11,11-7,0-10,0-4,-8-3,-7-3,-12-4,-9-3,-9-6,-13-2,-8-4,-5-4,-4-6,-9-4,-8 0,-12-1,-13 1,-16 0,-13 1,-15 1,-12 0,-11 4,-11 1,-6-4,-5-5,-6-9,-10-4,-6 41,0 0,0 0,-2-2,-2-1,1 1,-8-16,3 15,0 1,-1 1,-4-5,-3-1,0 1,-13-12,0 5,-26-20,11 15,-16-8,-55-30,-10 5,-1 3,-11 7,-10 5,-4 9,0 8,-5 14,92 18,-42 4,-36 6,34 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24T12:17:02.31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3149.84546"/>
      <inkml:brushProperty name="anchorY" value="-18933.35547"/>
      <inkml:brushProperty name="scaleFactor" value="0.5"/>
    </inkml:brush>
  </inkml:definitions>
  <inkml:trace contextRef="#ctx0" brushRef="#br0">6717 0,'0'0,"0"0,-12 12,0 4,-7 10,-10 11,-13 13,-15 13,-14 9,-12 5,-11 7,-4 5,-7 7,-9 10,-13 14,-15 12,-4 1,-1 0,-3 0,-8 4,-13 4,-8 8,0 0,0 2,-2 2,-6 0,-3 1,5 0,4 0,0-4,-6-4,6-3,10-8,6-3,3 3,-1 0,-1-3,1-4,10-8,10-4,3 2,3 2,-2 1,2-4,8-10,8-12,12-12,16-11,13-7,10-6,7-2,5-5,2-5,1-3,4-3,4-2,3-4,6-5,7-4,8-8,7-5,8-5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5-24T12:17:03.44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4412.91699"/>
      <inkml:brushProperty name="anchorY" value="-23799.03516"/>
      <inkml:brushProperty name="scaleFactor" value="0.5"/>
    </inkml:brush>
  </inkml:definitions>
  <inkml:trace contextRef="#ctx0" brushRef="#br0">1 833,'0'0,"0"0,12 0,3-4,8-4,6-4,8-2,7-4,11-1,7-4,10-5,13-4,10-6,13-7,6-5,4-4,-2 1,-1-1,-4 3,-1 3,-4 3,-2 3,-4 2,-6 5,-12 5,-14 4,-11 3,-13 6,-10 5,-11 5,-9 4,-7 1,-5 7,-6 7,-6 13,-11 14,-16 21,-12 16,-16 14,-12 9,-6 3,-6 5,-7 3,-6 3,-2 1,0-3,5-6,7-9,8-10,13-10,11-8,10-10,10-7,9-6,5-4,9-7,6-8,5-8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0568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0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12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08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88351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60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94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9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3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A54C80-263E-416B-A8E0-580EDEADCBDC}" type="datetimeFigureOut">
              <a:rPr lang="en-US" smtClean="0"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7007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115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296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9.png"/><Relationship Id="rId4" Type="http://schemas.openxmlformats.org/officeDocument/2006/relationships/customXml" Target="../ink/ink1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14.png"/><Relationship Id="rId4" Type="http://schemas.openxmlformats.org/officeDocument/2006/relationships/customXml" Target="../ink/ink4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19.png"/><Relationship Id="rId4" Type="http://schemas.openxmlformats.org/officeDocument/2006/relationships/customXml" Target="../ink/ink7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40BB7-B981-814F-8A3F-C907B8F93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700" dirty="0" err="1"/>
              <a:t>Оптимизация</a:t>
            </a:r>
            <a:r>
              <a:rPr lang="en-US" sz="4700" dirty="0"/>
              <a:t> </a:t>
            </a:r>
            <a:r>
              <a:rPr lang="en-US" sz="4700" dirty="0" err="1"/>
              <a:t>задачи</a:t>
            </a:r>
            <a:r>
              <a:rPr lang="en-US" sz="4700" dirty="0"/>
              <a:t> </a:t>
            </a:r>
            <a:r>
              <a:rPr lang="en-US" sz="4700" dirty="0" err="1"/>
              <a:t>гостиничного</a:t>
            </a:r>
            <a:r>
              <a:rPr lang="en-US" sz="4700" dirty="0"/>
              <a:t> </a:t>
            </a:r>
            <a:r>
              <a:rPr lang="en-US" sz="4700" dirty="0" err="1"/>
              <a:t>бизнеса</a:t>
            </a:r>
            <a:r>
              <a:rPr lang="en-US" sz="4700" dirty="0"/>
              <a:t> </a:t>
            </a:r>
            <a:r>
              <a:rPr lang="en-US" sz="4700" dirty="0" err="1"/>
              <a:t>для</a:t>
            </a:r>
            <a:r>
              <a:rPr lang="en-US" sz="4700" dirty="0"/>
              <a:t> </a:t>
            </a:r>
            <a:r>
              <a:rPr lang="en-US" sz="4700" dirty="0" err="1"/>
              <a:t>расселения</a:t>
            </a:r>
            <a:r>
              <a:rPr lang="en-US" sz="4700" dirty="0"/>
              <a:t> </a:t>
            </a:r>
            <a:r>
              <a:rPr lang="en-US" sz="4700" dirty="0" err="1"/>
              <a:t>гостей</a:t>
            </a:r>
            <a:endParaRPr lang="en-US" sz="47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B8D4DD-A674-2F4E-86F3-B578D8BEC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869" y="1480929"/>
            <a:ext cx="2674015" cy="38485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384048" algn="l">
              <a:spcAft>
                <a:spcPts val="2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 indent="-384048" algn="l">
              <a:spcAft>
                <a:spcPts val="200"/>
              </a:spcAft>
            </a:pPr>
            <a:r>
              <a:rPr lang="en-US" dirty="0" err="1">
                <a:solidFill>
                  <a:schemeClr val="tx1"/>
                </a:solidFill>
              </a:rPr>
              <a:t>Выполнили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студентки</a:t>
            </a:r>
            <a:r>
              <a:rPr lang="en-US" dirty="0">
                <a:solidFill>
                  <a:schemeClr val="tx1"/>
                </a:solidFill>
              </a:rPr>
              <a:t> БЭК171: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Аюшеева Марина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Майстренко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Олеся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Махнева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Елизавета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Писарева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Дарья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28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8237B-C06C-4DCA-992E-4A7C8A8E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2" y="468630"/>
            <a:ext cx="9601200" cy="1485900"/>
          </a:xfrm>
        </p:spPr>
        <p:txBody>
          <a:bodyPr/>
          <a:lstStyle/>
          <a:p>
            <a:r>
              <a:rPr lang="ru-RU" dirty="0"/>
              <a:t>Над проектом работали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0D4FEF-9880-4129-9D14-A669FB325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028950" cy="3581400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9" name="Объект 2">
            <a:extLst>
              <a:ext uri="{FF2B5EF4-FFF2-40B4-BE49-F238E27FC236}">
                <a16:creationId xmlns:a16="http://schemas.microsoft.com/office/drawing/2014/main" id="{8EB0700A-CAE5-4AE5-8EFB-7431EBFD51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4803625"/>
              </p:ext>
            </p:extLst>
          </p:nvPr>
        </p:nvGraphicFramePr>
        <p:xfrm>
          <a:off x="4739795" y="1097280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656FEFA-1ACC-4B2E-AFC0-5B19A11F59F4}"/>
              </a:ext>
            </a:extLst>
          </p:cNvPr>
          <p:cNvSpPr/>
          <p:nvPr/>
        </p:nvSpPr>
        <p:spPr>
          <a:xfrm>
            <a:off x="1147762" y="2286000"/>
            <a:ext cx="3476626" cy="1143000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ru-RU" dirty="0"/>
          </a:p>
          <a:p>
            <a:pPr algn="ctr"/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Олеся и Даша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DCB4180-1678-4D6A-9962-28DC0C7778D2}"/>
              </a:ext>
            </a:extLst>
          </p:cNvPr>
          <p:cNvSpPr/>
          <p:nvPr/>
        </p:nvSpPr>
        <p:spPr>
          <a:xfrm>
            <a:off x="1147762" y="4391025"/>
            <a:ext cx="3476626" cy="1143000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ru-RU" dirty="0"/>
          </a:p>
          <a:p>
            <a:pPr algn="ctr"/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Марина и Лиза</a:t>
            </a:r>
          </a:p>
        </p:txBody>
      </p:sp>
    </p:spTree>
    <p:extLst>
      <p:ext uri="{BB962C8B-B14F-4D97-AF65-F5344CB8AC3E}">
        <p14:creationId xmlns:p14="http://schemas.microsoft.com/office/powerpoint/2010/main" val="2702952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C9CF318-7045-D341-8ACB-8734AFC3B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92" y="2765272"/>
            <a:ext cx="8596668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67742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685F0F0-5D4F-4326-8CB9-DA0273263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367DAA6B-65C2-46B7-A2B5-1BE56CA6F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B17391A-89C7-4EBC-A5A3-6003FAFA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F732B-0129-1C45-897F-55553D97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1"/>
            <a:ext cx="5678215" cy="11728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 dirty="0" err="1"/>
              <a:t>Мотивация</a:t>
            </a:r>
            <a:endParaRPr lang="en-US" sz="6600" cap="all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D30BF9-6EA6-4BD1-8FA3-5ED4D6FF9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AF537C-4CBC-2D4F-89EC-BE945138A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104" y="-64370"/>
            <a:ext cx="4657344" cy="23286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3F491F-A81C-964A-9A78-2056CE7D3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385" y="2264301"/>
            <a:ext cx="2048783" cy="20539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FC2366-6F70-C140-8944-712EB583F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684" y="4593699"/>
            <a:ext cx="2053918" cy="2053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880AAE-BCB9-4BB9-8F77-EF7E5A8820B5}"/>
              </a:ext>
            </a:extLst>
          </p:cNvPr>
          <p:cNvSpPr txBox="1"/>
          <p:nvPr/>
        </p:nvSpPr>
        <p:spPr>
          <a:xfrm>
            <a:off x="1478521" y="3051313"/>
            <a:ext cx="4763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Упрощение процесса расселения участников различных мероприятий для школьников и студентов, форумов, конференций</a:t>
            </a:r>
          </a:p>
        </p:txBody>
      </p:sp>
    </p:spTree>
    <p:extLst>
      <p:ext uri="{BB962C8B-B14F-4D97-AF65-F5344CB8AC3E}">
        <p14:creationId xmlns:p14="http://schemas.microsoft.com/office/powerpoint/2010/main" val="394034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3ACC193-7D3E-4416-8674-FC678843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A8D31F-F748-3F49-8471-E14352FD8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ru-RU" dirty="0"/>
              <a:t>Используемые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0DE94E-3CEE-1E4A-8822-B4321850F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79" y="2286000"/>
            <a:ext cx="6311348" cy="4393096"/>
          </a:xfrm>
        </p:spPr>
        <p:txBody>
          <a:bodyPr>
            <a:normAutofit/>
          </a:bodyPr>
          <a:lstStyle/>
          <a:p>
            <a:r>
              <a:rPr lang="ru-RU" dirty="0"/>
              <a:t>Список детей </a:t>
            </a:r>
            <a:br>
              <a:rPr lang="ru-RU" dirty="0"/>
            </a:br>
            <a:r>
              <a:rPr lang="ru-RU" dirty="0"/>
              <a:t>ФИО, пол, дата рождения</a:t>
            </a:r>
          </a:p>
          <a:p>
            <a:r>
              <a:rPr lang="ru-RU" dirty="0"/>
              <a:t>Номерная сетка</a:t>
            </a:r>
            <a:br>
              <a:rPr lang="ru-RU" dirty="0"/>
            </a:br>
            <a:r>
              <a:rPr lang="ru-RU" dirty="0"/>
              <a:t>Номер комнаты, количество мест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 данном проекте используются не настоящие данные, выбранные </a:t>
            </a:r>
            <a:r>
              <a:rPr lang="ru-RU" dirty="0" err="1"/>
              <a:t>рандомно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76AE92-6ECA-408C-B893-7197877C9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CDF0DC-9BA4-EA4B-9004-D2887CF42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2" b="-4"/>
          <a:stretch/>
        </p:blipFill>
        <p:spPr>
          <a:xfrm>
            <a:off x="7612261" y="-9457"/>
            <a:ext cx="4579739" cy="34289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AE54CB-C866-2347-8F2E-514BFB3CE4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2" r="-2" b="39470"/>
          <a:stretch/>
        </p:blipFill>
        <p:spPr>
          <a:xfrm>
            <a:off x="7612260" y="3438457"/>
            <a:ext cx="457973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33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D744500C-26A0-4EAF-9CA1-03983F266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94F20-989F-D647-B56E-A810690D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ru-RU" dirty="0"/>
              <a:t>Как формируется реальная база?</a:t>
            </a:r>
          </a:p>
        </p:txBody>
      </p:sp>
      <p:pic>
        <p:nvPicPr>
          <p:cNvPr id="1028" name="Picture 4" descr="ÐÐ¾ÑÐ¾Ð¶ÐµÐµ Ð¸Ð·Ð¾Ð±ÑÐ°Ð¶ÐµÐ½Ð¸Ðµ">
            <a:extLst>
              <a:ext uri="{FF2B5EF4-FFF2-40B4-BE49-F238E27FC236}">
                <a16:creationId xmlns:a16="http://schemas.microsoft.com/office/drawing/2014/main" id="{5B034CF5-1696-40B4-B197-B02512CE7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0" r="9538"/>
          <a:stretch/>
        </p:blipFill>
        <p:spPr bwMode="auto">
          <a:xfrm rot="16200000">
            <a:off x="-1127928" y="1127927"/>
            <a:ext cx="6858000" cy="460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7F6D047B-4BB3-4836-8BEF-FBBEEC740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02403" cy="6858000"/>
          </a:xfrm>
          <a:prstGeom prst="rect">
            <a:avLst/>
          </a:prstGeom>
          <a:gradFill flip="none" rotWithShape="1">
            <a:gsLst>
              <a:gs pos="3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3481C8-A994-A047-9B48-00C5995CA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ru-RU" dirty="0"/>
              <a:t>Через </a:t>
            </a:r>
            <a:r>
              <a:rPr lang="ru-RU" dirty="0" err="1"/>
              <a:t>гугл</a:t>
            </a:r>
            <a:r>
              <a:rPr lang="ru-RU" dirty="0"/>
              <a:t>-формы создается анкета участника, после заполнения и отправки которой вся информация в режиме реального времени появляется в </a:t>
            </a:r>
            <a:r>
              <a:rPr lang="ru-RU" dirty="0" err="1"/>
              <a:t>гугл</a:t>
            </a:r>
            <a:r>
              <a:rPr lang="ru-RU" dirty="0"/>
              <a:t>-таблице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Номерная сетка определяется с помощью переговоров с площадкой проведения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C7541D2-984D-49C7-A273-0196703A7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2883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8D5C06-99DB-429F-99EC-C98BD8C3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240F4-5462-CA4F-A81B-EBE205A89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ru-RU" dirty="0"/>
              <a:t>Ход работы программы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9C8186-79D5-4371-88C6-D649FA871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687247-D761-9F46-A148-7BE404ED8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ru-RU" dirty="0"/>
              <a:t>Сортировка школьников по возрасту</a:t>
            </a:r>
          </a:p>
          <a:p>
            <a:endParaRPr lang="ru-RU" dirty="0"/>
          </a:p>
          <a:p>
            <a:r>
              <a:rPr lang="ru-RU" dirty="0"/>
              <a:t>Формирование единой ячейки ФИО у каждого участника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3CAFF6-5342-334A-BB0E-A5766B830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39" t="289" r="2578" b="-287"/>
          <a:stretch/>
        </p:blipFill>
        <p:spPr>
          <a:xfrm>
            <a:off x="0" y="376"/>
            <a:ext cx="4373545" cy="3429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8A9817-CAF5-2A45-9D8C-A8F1A9D9C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26" r="22725"/>
          <a:stretch/>
        </p:blipFill>
        <p:spPr>
          <a:xfrm>
            <a:off x="0" y="3428634"/>
            <a:ext cx="4373545" cy="34289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3385D966-D969-4C14-896E-6D00E864614E}"/>
                  </a:ext>
                </a:extLst>
              </p14:cNvPr>
              <p14:cNvContentPartPr/>
              <p14:nvPr/>
            </p14:nvContentPartPr>
            <p14:xfrm>
              <a:off x="3178530" y="1377900"/>
              <a:ext cx="1333440" cy="66528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3385D966-D969-4C14-896E-6D00E86461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0530" y="1360260"/>
                <a:ext cx="136908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F64186A9-E1F0-4AF1-B81E-F38C0A84E948}"/>
                  </a:ext>
                </a:extLst>
              </p14:cNvPr>
              <p14:cNvContentPartPr/>
              <p14:nvPr/>
            </p14:nvContentPartPr>
            <p14:xfrm>
              <a:off x="3733360" y="2339680"/>
              <a:ext cx="42480" cy="2470680"/>
            </p14:xfrm>
          </p:contentPart>
        </mc:Choice>
        <mc:Fallback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F64186A9-E1F0-4AF1-B81E-F38C0A84E9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5360" y="2322040"/>
                <a:ext cx="78120" cy="25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2055694E-465F-4A93-B5F1-9030EF5455C3}"/>
                  </a:ext>
                </a:extLst>
              </p14:cNvPr>
              <p14:cNvContentPartPr/>
              <p14:nvPr/>
            </p14:nvContentPartPr>
            <p14:xfrm>
              <a:off x="3650560" y="2310160"/>
              <a:ext cx="260640" cy="46800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2055694E-465F-4A93-B5F1-9030EF5455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32560" y="2292520"/>
                <a:ext cx="296280" cy="50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8957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990C84A-3AC5-4802-BAF1-D5BAF4362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216AD-90AA-CC46-8836-373B1A91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1" y="685800"/>
            <a:ext cx="6216268" cy="1485900"/>
          </a:xfrm>
        </p:spPr>
        <p:txBody>
          <a:bodyPr>
            <a:normAutofit/>
          </a:bodyPr>
          <a:lstStyle/>
          <a:p>
            <a:r>
              <a:rPr lang="ru-RU" dirty="0"/>
              <a:t>Ход работы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17A9A8-A53C-814C-92D1-CE45F27B4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1" y="2219325"/>
            <a:ext cx="5793475" cy="3581400"/>
          </a:xfrm>
        </p:spPr>
        <p:txBody>
          <a:bodyPr>
            <a:normAutofit/>
          </a:bodyPr>
          <a:lstStyle/>
          <a:p>
            <a:r>
              <a:rPr lang="ru-RU" dirty="0"/>
              <a:t>Программное расселение школьников с учетом их возраста и пола</a:t>
            </a:r>
          </a:p>
          <a:p>
            <a:endParaRPr lang="ru-RU" dirty="0"/>
          </a:p>
          <a:p>
            <a:r>
              <a:rPr lang="ru-RU" dirty="0"/>
              <a:t>В одной комнате могут жить участники:</a:t>
            </a:r>
            <a:br>
              <a:rPr lang="ru-RU" dirty="0"/>
            </a:br>
            <a:r>
              <a:rPr lang="ru-RU" dirty="0"/>
              <a:t>- одного пола</a:t>
            </a:r>
            <a:br>
              <a:rPr lang="ru-RU" dirty="0"/>
            </a:br>
            <a:r>
              <a:rPr lang="ru-RU" dirty="0"/>
              <a:t>- одного возраста</a:t>
            </a:r>
            <a:br>
              <a:rPr lang="ru-RU" dirty="0"/>
            </a:br>
            <a:r>
              <a:rPr lang="ru-RU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0DE87-21D1-40CD-A75A-E2C2AC744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Рисунок 6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E5270789-19CC-C946-9B06-6034CC2D6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53" b="19043"/>
          <a:stretch/>
        </p:blipFill>
        <p:spPr>
          <a:xfrm>
            <a:off x="6920880" y="3360336"/>
            <a:ext cx="5271119" cy="361997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Рисунок 7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0E929D6-B066-4580-8469-231CC35D0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881" y="0"/>
            <a:ext cx="5271119" cy="3360336"/>
          </a:xfrm>
          <a:prstGeom prst="rect">
            <a:avLst/>
          </a:prstGeom>
          <a:ln>
            <a:noFill/>
          </a:ln>
          <a:effectLst/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43900ED4-1731-47F5-AF49-90D657912777}"/>
                  </a:ext>
                </a:extLst>
              </p14:cNvPr>
              <p14:cNvContentPartPr/>
              <p14:nvPr/>
            </p14:nvContentPartPr>
            <p14:xfrm>
              <a:off x="10142080" y="951200"/>
              <a:ext cx="1940760" cy="707760"/>
            </p14:xfrm>
          </p:contentPart>
        </mc:Choice>
        <mc:Fallback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43900ED4-1731-47F5-AF49-90D6579127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24440" y="933200"/>
                <a:ext cx="1976400" cy="74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6EC580CA-0534-4153-AB6A-B9E2F496ECFF}"/>
                  </a:ext>
                </a:extLst>
              </p14:cNvPr>
              <p14:cNvContentPartPr/>
              <p14:nvPr/>
            </p14:nvContentPartPr>
            <p14:xfrm>
              <a:off x="9668680" y="2024360"/>
              <a:ext cx="1059840" cy="229788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6EC580CA-0534-4153-AB6A-B9E2F496EC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51040" y="2006360"/>
                <a:ext cx="1095480" cy="23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419E1820-FAAC-4D3F-AC0F-4565D8324B88}"/>
                  </a:ext>
                </a:extLst>
              </p14:cNvPr>
              <p14:cNvContentPartPr/>
              <p14:nvPr/>
            </p14:nvContentPartPr>
            <p14:xfrm>
              <a:off x="10357000" y="1813400"/>
              <a:ext cx="488160" cy="736200"/>
            </p14:xfrm>
          </p:contentPart>
        </mc:Choice>
        <mc:Fallback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419E1820-FAAC-4D3F-AC0F-4565D8324B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39360" y="1795760"/>
                <a:ext cx="523800" cy="77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0427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CBDE8F5-1984-4CFB-BECE-7DCDD2FFA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A6C178-BB6D-764E-AD35-0D4BDE0EE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1085850"/>
            <a:ext cx="4543425" cy="15702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cap="all" dirty="0" err="1"/>
              <a:t>Ход</a:t>
            </a:r>
            <a:r>
              <a:rPr lang="en-US" sz="3600" cap="all" dirty="0"/>
              <a:t> </a:t>
            </a:r>
            <a:r>
              <a:rPr lang="en-US" sz="3600" cap="all" dirty="0" err="1"/>
              <a:t>работы</a:t>
            </a:r>
            <a:r>
              <a:rPr lang="en-US" sz="3600" cap="all" dirty="0"/>
              <a:t> </a:t>
            </a:r>
            <a:r>
              <a:rPr lang="en-US" sz="3600" cap="all" dirty="0" err="1"/>
              <a:t>программы</a:t>
            </a:r>
            <a:endParaRPr lang="en-US" sz="3600" cap="all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229F9C-6B39-5548-AA0A-9FA5297C2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764971"/>
            <a:ext cx="4010296" cy="347254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err="1"/>
              <a:t>Формирование</a:t>
            </a:r>
            <a:r>
              <a:rPr lang="en-US" sz="2400" dirty="0"/>
              <a:t> </a:t>
            </a:r>
            <a:r>
              <a:rPr lang="en-US" sz="2400" dirty="0" err="1"/>
              <a:t>инициалов</a:t>
            </a:r>
            <a:endParaRPr lang="en-US" sz="2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1B75312-484D-4A8E-81F7-188BAC41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E2D0569-2BA8-B642-B61D-7BA90F222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04" r="-347" b="3"/>
          <a:stretch/>
        </p:blipFill>
        <p:spPr>
          <a:xfrm>
            <a:off x="5546193" y="3331572"/>
            <a:ext cx="6612508" cy="3305471"/>
          </a:xfrm>
          <a:prstGeom prst="rect">
            <a:avLst/>
          </a:prstGeom>
        </p:spPr>
      </p:pic>
      <p:pic>
        <p:nvPicPr>
          <p:cNvPr id="4" name="Рисунок 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7B92435-4499-304F-9F15-87ECC4BB1A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66" r="5993" b="2"/>
          <a:stretch/>
        </p:blipFill>
        <p:spPr>
          <a:xfrm>
            <a:off x="5532120" y="188135"/>
            <a:ext cx="6640655" cy="29221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D1C157FD-A069-4A47-88CE-360344D1C484}"/>
                  </a:ext>
                </a:extLst>
              </p14:cNvPr>
              <p14:cNvContentPartPr/>
              <p14:nvPr/>
            </p14:nvContentPartPr>
            <p14:xfrm>
              <a:off x="10359160" y="1273720"/>
              <a:ext cx="1710720" cy="57564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D1C157FD-A069-4A47-88CE-360344D1C4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41520" y="1256080"/>
                <a:ext cx="174636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CF4FC056-5263-4269-B28E-C8C27730E83F}"/>
                  </a:ext>
                </a:extLst>
              </p14:cNvPr>
              <p14:cNvContentPartPr/>
              <p14:nvPr/>
            </p14:nvContentPartPr>
            <p14:xfrm>
              <a:off x="8276920" y="2028280"/>
              <a:ext cx="2418120" cy="2056680"/>
            </p14:xfrm>
          </p:contentPart>
        </mc:Choice>
        <mc:Fallback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CF4FC056-5263-4269-B28E-C8C27730E8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59280" y="2010280"/>
                <a:ext cx="2453760" cy="20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E3A8389D-F72A-4855-89E6-60498CA132A3}"/>
                  </a:ext>
                </a:extLst>
              </p14:cNvPr>
              <p14:cNvContentPartPr/>
              <p14:nvPr/>
            </p14:nvContentPartPr>
            <p14:xfrm>
              <a:off x="10184920" y="2005600"/>
              <a:ext cx="740520" cy="636120"/>
            </p14:xfrm>
          </p:contentPart>
        </mc:Choice>
        <mc:Fallback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E3A8389D-F72A-4855-89E6-60498CA132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67280" y="1987600"/>
                <a:ext cx="776160" cy="67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8406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DA1EA8-6BFA-467A-91D1-DC4F961B8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A3AB05-7D6C-EA43-8199-31AEB3377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ru-RU" dirty="0"/>
              <a:t>Ход работы программы (</a:t>
            </a:r>
            <a:r>
              <a:rPr lang="ru-RU" dirty="0" err="1"/>
              <a:t>фишечки</a:t>
            </a:r>
            <a:r>
              <a:rPr lang="ru-RU" dirty="0"/>
              <a:t>)</a:t>
            </a: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C41D568F-904C-4391-ADD2-F72BF613A6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457057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9705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D6F02-77D1-CE40-AEDC-099BD40EC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18" y="374340"/>
            <a:ext cx="9783232" cy="1320800"/>
          </a:xfrm>
        </p:spPr>
        <p:txBody>
          <a:bodyPr/>
          <a:lstStyle/>
          <a:p>
            <a:r>
              <a:rPr lang="ru-RU" dirty="0"/>
              <a:t>Команда организаторов и вожатых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313687D-1AEA-4E6A-842B-B38B631A3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40946" y="2058044"/>
            <a:ext cx="3186065" cy="212404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80B14E3-4BB5-4333-835D-D717AC2DF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35316" y="2047921"/>
            <a:ext cx="3186064" cy="2124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5F370A-EE94-4C37-B12D-3044A0C90AA5}"/>
              </a:ext>
            </a:extLst>
          </p:cNvPr>
          <p:cNvSpPr txBox="1"/>
          <p:nvPr/>
        </p:nvSpPr>
        <p:spPr>
          <a:xfrm>
            <a:off x="3971957" y="4893527"/>
            <a:ext cx="212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4">
                    <a:lumMod val="50000"/>
                  </a:schemeClr>
                </a:solidFill>
              </a:rPr>
              <a:t>Майстренко Олеся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2E6C1D-86E4-4E3D-8090-9780D6F99B30}"/>
              </a:ext>
            </a:extLst>
          </p:cNvPr>
          <p:cNvSpPr txBox="1"/>
          <p:nvPr/>
        </p:nvSpPr>
        <p:spPr>
          <a:xfrm>
            <a:off x="9566327" y="4893528"/>
            <a:ext cx="212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4">
                    <a:lumMod val="50000"/>
                  </a:schemeClr>
                </a:solidFill>
              </a:rPr>
              <a:t>Писарева</a:t>
            </a:r>
            <a:r>
              <a:rPr lang="ru-RU" sz="1400" dirty="0">
                <a:solidFill>
                  <a:srgbClr val="0070C0"/>
                </a:solidFill>
              </a:rPr>
              <a:t> </a:t>
            </a:r>
            <a:r>
              <a:rPr lang="ru-RU" sz="1400" dirty="0">
                <a:solidFill>
                  <a:schemeClr val="accent4">
                    <a:lumMod val="50000"/>
                  </a:schemeClr>
                </a:solidFill>
              </a:rPr>
              <a:t>Дарья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1D6C68C-F5EF-414C-9D99-88178F6F0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2879" y="2052181"/>
            <a:ext cx="3186063" cy="212404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8650E41-8501-467A-88A0-C0FF5E9D1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20569" y="2047920"/>
            <a:ext cx="3186066" cy="21240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8D51F4-5BE0-4C00-9012-F9E3198A1426}"/>
              </a:ext>
            </a:extLst>
          </p:cNvPr>
          <p:cNvSpPr txBox="1"/>
          <p:nvPr/>
        </p:nvSpPr>
        <p:spPr>
          <a:xfrm>
            <a:off x="6851581" y="4893528"/>
            <a:ext cx="212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4">
                    <a:lumMod val="50000"/>
                  </a:schemeClr>
                </a:solidFill>
              </a:rPr>
              <a:t>Махнева Лиза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E8E061-0A44-4284-9CD1-EA5EDC98FF37}"/>
              </a:ext>
            </a:extLst>
          </p:cNvPr>
          <p:cNvSpPr txBox="1"/>
          <p:nvPr/>
        </p:nvSpPr>
        <p:spPr>
          <a:xfrm>
            <a:off x="1183889" y="4893528"/>
            <a:ext cx="212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err="1">
                <a:solidFill>
                  <a:schemeClr val="accent4">
                    <a:lumMod val="50000"/>
                  </a:schemeClr>
                </a:solidFill>
              </a:rPr>
              <a:t>Аюшеева</a:t>
            </a:r>
            <a:r>
              <a:rPr lang="ru-RU" sz="1400" dirty="0">
                <a:solidFill>
                  <a:schemeClr val="accent4">
                    <a:lumMod val="50000"/>
                  </a:schemeClr>
                </a:solidFill>
              </a:rPr>
              <a:t> Марина</a:t>
            </a:r>
          </a:p>
        </p:txBody>
      </p:sp>
    </p:spTree>
    <p:extLst>
      <p:ext uri="{BB962C8B-B14F-4D97-AF65-F5344CB8AC3E}">
        <p14:creationId xmlns:p14="http://schemas.microsoft.com/office/powerpoint/2010/main" val="1717971756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Синий и зеленый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Окаймленный край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165</Words>
  <Application>Microsoft Office PowerPoint</Application>
  <PresentationFormat>Широкоэкранный</PresentationFormat>
  <Paragraphs>49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3" baseType="lpstr">
      <vt:lpstr>Franklin Gothic Book</vt:lpstr>
      <vt:lpstr>Уголки</vt:lpstr>
      <vt:lpstr>Оптимизация задачи гостиничного бизнеса для расселения гостей</vt:lpstr>
      <vt:lpstr>Мотивация</vt:lpstr>
      <vt:lpstr>Используемые данные</vt:lpstr>
      <vt:lpstr>Как формируется реальная база?</vt:lpstr>
      <vt:lpstr>Ход работы программы</vt:lpstr>
      <vt:lpstr>Ход работы программы</vt:lpstr>
      <vt:lpstr>Ход работы программы</vt:lpstr>
      <vt:lpstr>Ход работы программы (фишечки)</vt:lpstr>
      <vt:lpstr>Команда организаторов и вожатых</vt:lpstr>
      <vt:lpstr>Над проектом работали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Оптимизация задачи гостиничного бизнеса для расселения гостей</dc:title>
  <dc:creator>Марина Аюшеева</dc:creator>
  <cp:lastModifiedBy>Марина Аюшеева</cp:lastModifiedBy>
  <cp:revision>4</cp:revision>
  <dcterms:created xsi:type="dcterms:W3CDTF">2019-05-24T11:42:31Z</dcterms:created>
  <dcterms:modified xsi:type="dcterms:W3CDTF">2019-05-24T12:17:15Z</dcterms:modified>
</cp:coreProperties>
</file>